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81D772-8AE9-4B8B-AEF9-C19345AB7406}" type="datetimeFigureOut">
              <a:rPr lang="en-US" smtClean="0"/>
              <a:t>05/23/2020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4277E8-55A4-4CD8-B8F1-30CDF60428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Дечја права и обавезе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Грађанско васпитање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            Дечја права и обавезе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Током школске године у оквиру предмета Грађанско васпитање, Природа и друштво и часове одељењске заједнице, често смо причали о дечјим правима и обавезама.</a:t>
            </a:r>
          </a:p>
          <a:p>
            <a:r>
              <a:rPr lang="sr-Cyrl-RS" dirty="0" smtClean="0"/>
              <a:t>Подсетићу вас да смо правили пано са ликовима из ,,Буквара дечјих права’’ Љубивоја Ршумовића и ликовима Мргудом и Доктором за проблеме ;</a:t>
            </a:r>
          </a:p>
          <a:p>
            <a:r>
              <a:rPr lang="sr-Cyrl-RS" dirty="0" smtClean="0"/>
              <a:t>Да смо играли игру пластичним картицама где је један ученик извлачио права , а други обавезе:</a:t>
            </a:r>
          </a:p>
          <a:p>
            <a:r>
              <a:rPr lang="sr-Cyrl-RS" dirty="0" smtClean="0"/>
              <a:t>Да смо радили радионице и наводили наше примере права и обавеза.</a:t>
            </a:r>
          </a:p>
          <a:p>
            <a:r>
              <a:rPr lang="sr-Cyrl-RS" dirty="0" smtClean="0"/>
              <a:t>Читали смо правилник о нивоима насиља и заштити.</a:t>
            </a:r>
          </a:p>
          <a:p>
            <a:r>
              <a:rPr lang="sr-Cyrl-RS" dirty="0" smtClean="0"/>
              <a:t>Обележавали смо међународне празнике.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Најважнија права које сте наводили: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Право на школовање</a:t>
            </a:r>
          </a:p>
          <a:p>
            <a:r>
              <a:rPr lang="sr-Cyrl-RS" dirty="0" smtClean="0"/>
              <a:t>Право на лечење и здравље</a:t>
            </a:r>
          </a:p>
          <a:p>
            <a:r>
              <a:rPr lang="sr-Cyrl-RS" dirty="0" smtClean="0"/>
              <a:t>Право на редовну исхрану</a:t>
            </a:r>
          </a:p>
          <a:p>
            <a:r>
              <a:rPr lang="sr-Cyrl-RS" dirty="0" smtClean="0"/>
              <a:t>Право на играње и дружење</a:t>
            </a:r>
          </a:p>
          <a:p>
            <a:r>
              <a:rPr lang="sr-Cyrl-RS" dirty="0" smtClean="0"/>
              <a:t>Право на живот без насиља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Дечје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Свако право је имало и обавезу.</a:t>
            </a:r>
          </a:p>
          <a:p>
            <a:r>
              <a:rPr lang="sr-Cyrl-RS" dirty="0" smtClean="0"/>
              <a:t>Тако се право штити и развија;</a:t>
            </a:r>
          </a:p>
          <a:p>
            <a:r>
              <a:rPr lang="sr-Cyrl-RS" dirty="0" smtClean="0"/>
              <a:t> Код деце ствара навику за редовним радом, кућним и школским активностима ;</a:t>
            </a:r>
          </a:p>
          <a:p>
            <a:r>
              <a:rPr lang="sr-Cyrl-CS" dirty="0" smtClean="0"/>
              <a:t>П</a:t>
            </a:r>
            <a:r>
              <a:rPr lang="sr-Cyrl-RS" dirty="0" smtClean="0"/>
              <a:t>остајемо креативнији.</a:t>
            </a:r>
          </a:p>
          <a:p>
            <a:r>
              <a:rPr lang="sr-Cyrl-RS" dirty="0" smtClean="0"/>
              <a:t>Самим тим сви постајемо самосталнији, зрелији и одговорнији.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Задатак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Пошто је ово наш последњи час наставе на даљину, за крај смо одабрали да наведете неколико својих обавеза које ћете себи задати преко распуста.</a:t>
            </a:r>
          </a:p>
          <a:p>
            <a:r>
              <a:rPr lang="sr-Cyrl-RS" dirty="0" smtClean="0"/>
              <a:t>Обавезе проистичу из ваших права.</a:t>
            </a:r>
          </a:p>
          <a:p>
            <a:r>
              <a:rPr lang="sr-Cyrl-RS" dirty="0" smtClean="0"/>
              <a:t>Напишите нам које ће то ваше обавезе бити везане за кућу, породицу, здравље али и даље школовање и распуст који ће бити најдужи до сада, а </a:t>
            </a:r>
            <a:r>
              <a:rPr lang="sr-Cyrl-RS" smtClean="0"/>
              <a:t>да кад се </a:t>
            </a:r>
            <a:r>
              <a:rPr lang="sr-Cyrl-RS" dirty="0" smtClean="0"/>
              <a:t>вратите у школске клупе, будете сапремни за даљи напредак.</a:t>
            </a:r>
          </a:p>
          <a:p>
            <a:r>
              <a:rPr lang="sr-Cyrl-RS" dirty="0" smtClean="0"/>
              <a:t>Одговоре пошаљите учитељици.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257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Cambria</vt:lpstr>
      <vt:lpstr>Franklin Gothic Book</vt:lpstr>
      <vt:lpstr>Perpetua</vt:lpstr>
      <vt:lpstr>Wingdings 2</vt:lpstr>
      <vt:lpstr>Equity</vt:lpstr>
      <vt:lpstr>Грађанско васпитање</vt:lpstr>
      <vt:lpstr>             Дечја права и обавезе </vt:lpstr>
      <vt:lpstr>Најважнија права које сте наводили: </vt:lpstr>
      <vt:lpstr>          Дечје обавезе</vt:lpstr>
      <vt:lpstr>Задатак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Грађанско васпитање</dc:title>
  <dc:creator>Korisnik</dc:creator>
  <cp:lastModifiedBy>Milica</cp:lastModifiedBy>
  <cp:revision>1</cp:revision>
  <dcterms:created xsi:type="dcterms:W3CDTF">2020-05-22T13:24:05Z</dcterms:created>
  <dcterms:modified xsi:type="dcterms:W3CDTF">2020-05-22T22:23:52Z</dcterms:modified>
</cp:coreProperties>
</file>